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7" r:id="rId7"/>
    <p:sldId id="266" r:id="rId8"/>
    <p:sldId id="262" r:id="rId9"/>
    <p:sldId id="270" r:id="rId10"/>
    <p:sldId id="261" r:id="rId11"/>
    <p:sldId id="269" r:id="rId12"/>
    <p:sldId id="263" r:id="rId13"/>
    <p:sldId id="271" r:id="rId14"/>
    <p:sldId id="268" r:id="rId15"/>
    <p:sldId id="264" r:id="rId16"/>
    <p:sldId id="265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88032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Памятники посвященные Великой Отечественной войне в Советском административном округе г. </a:t>
            </a:r>
            <a:r>
              <a:rPr lang="ru-RU" dirty="0" smtClean="0">
                <a:solidFill>
                  <a:schemeClr val="tx1"/>
                </a:solidFill>
              </a:rPr>
              <a:t>Омска </a:t>
            </a:r>
            <a:r>
              <a:rPr lang="ru-RU" dirty="0">
                <a:solidFill>
                  <a:schemeClr val="tx1"/>
                </a:solidFill>
              </a:rPr>
              <a:t>(виртуальная экскурсия)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501008"/>
            <a:ext cx="4104456" cy="1944216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sz="2300" b="1" dirty="0">
                <a:solidFill>
                  <a:schemeClr val="tx1"/>
                </a:solidFill>
              </a:rPr>
              <a:t>Выполнила:</a:t>
            </a:r>
            <a:r>
              <a:rPr lang="ru-RU" sz="2300" dirty="0">
                <a:solidFill>
                  <a:schemeClr val="tx1"/>
                </a:solidFill>
              </a:rPr>
              <a:t> Тюрина Анастасия Алексеевна, </a:t>
            </a:r>
          </a:p>
          <a:p>
            <a:pPr algn="l"/>
            <a:r>
              <a:rPr lang="ru-RU" sz="2300" dirty="0">
                <a:solidFill>
                  <a:schemeClr val="tx1"/>
                </a:solidFill>
              </a:rPr>
              <a:t>обучающаяся </a:t>
            </a:r>
            <a:r>
              <a:rPr lang="ru-RU" sz="2300" dirty="0">
                <a:solidFill>
                  <a:schemeClr val="tx1"/>
                </a:solidFill>
              </a:rPr>
              <a:t>5а </a:t>
            </a:r>
            <a:r>
              <a:rPr lang="ru-RU" sz="2300" dirty="0" smtClean="0">
                <a:solidFill>
                  <a:schemeClr val="tx1"/>
                </a:solidFill>
              </a:rPr>
              <a:t>класса БОУ </a:t>
            </a:r>
            <a:r>
              <a:rPr lang="ru-RU" sz="2300" dirty="0">
                <a:solidFill>
                  <a:schemeClr val="tx1"/>
                </a:solidFill>
              </a:rPr>
              <a:t>г. </a:t>
            </a:r>
            <a:r>
              <a:rPr lang="ru-RU" sz="2300" dirty="0" smtClean="0">
                <a:solidFill>
                  <a:schemeClr val="tx1"/>
                </a:solidFill>
              </a:rPr>
              <a:t>Омска «Средняя </a:t>
            </a:r>
            <a:r>
              <a:rPr lang="ru-RU" sz="2300" dirty="0">
                <a:solidFill>
                  <a:schemeClr val="tx1"/>
                </a:solidFill>
              </a:rPr>
              <a:t>общеобразовательная школа №82»</a:t>
            </a:r>
          </a:p>
          <a:p>
            <a:pPr algn="l"/>
            <a:r>
              <a:rPr lang="ru-RU" sz="2300" b="1" dirty="0">
                <a:solidFill>
                  <a:schemeClr val="tx1"/>
                </a:solidFill>
              </a:rPr>
              <a:t>Подготовил:</a:t>
            </a:r>
            <a:r>
              <a:rPr lang="ru-RU" sz="2300" dirty="0">
                <a:solidFill>
                  <a:schemeClr val="tx1"/>
                </a:solidFill>
              </a:rPr>
              <a:t> учитель истории и </a:t>
            </a:r>
            <a:r>
              <a:rPr lang="ru-RU" sz="2300" dirty="0" smtClean="0">
                <a:solidFill>
                  <a:schemeClr val="tx1"/>
                </a:solidFill>
              </a:rPr>
              <a:t>обществознания                                                                                          </a:t>
            </a:r>
            <a:r>
              <a:rPr lang="ru-RU" sz="2300" dirty="0">
                <a:solidFill>
                  <a:schemeClr val="tx1"/>
                </a:solidFill>
              </a:rPr>
              <a:t>Тюрин Алексей Анатольевич</a:t>
            </a:r>
          </a:p>
          <a:p>
            <a:endParaRPr lang="ru-RU" dirty="0"/>
          </a:p>
        </p:txBody>
      </p:sp>
      <p:pic>
        <p:nvPicPr>
          <p:cNvPr id="1026" name="Picture 2" descr="C:\МОИ документы\фото с урока памяти\5o-PHsacN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74993"/>
            <a:ext cx="4644009" cy="3483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259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Аллея Александра и Владимира Сазоновых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МОИ документы\история\картинки\аллея сазоновых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88840"/>
            <a:ext cx="6888498" cy="456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780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Стела </a:t>
            </a:r>
            <a:r>
              <a:rPr lang="ru-RU" dirty="0">
                <a:solidFill>
                  <a:schemeClr val="tx1"/>
                </a:solidFill>
              </a:rPr>
              <a:t>в честь героя Советского Союза Ю. В. </a:t>
            </a:r>
            <a:r>
              <a:rPr lang="ru-RU" dirty="0" err="1">
                <a:solidFill>
                  <a:schemeClr val="tx1"/>
                </a:solidFill>
              </a:rPr>
              <a:t>Тварковского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2" name="Picture 2" descr="C:\МОИ документы\история\картинки\Стела в честь героя Советского Союза Ю. В. Тварковского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21532"/>
            <a:ext cx="3888432" cy="518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404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Памятник Герою Советского Союза Л.Н. </a:t>
            </a:r>
            <a:r>
              <a:rPr lang="ru-RU" dirty="0" err="1" smtClean="0">
                <a:solidFill>
                  <a:schemeClr val="tx1"/>
                </a:solidFill>
              </a:rPr>
              <a:t>Гуртьеву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МОИ документы\история\картинки\гуртьев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01076"/>
            <a:ext cx="3600399" cy="500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110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	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памятник Герою Советского Союза  П.И. Ильичеву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290" name="Picture 2" descr="C:\МОИ документы\история\картинки\памятник Герою Советского Союза  П.И. Ильичев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84784"/>
            <a:ext cx="6978352" cy="523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302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Памятник </a:t>
            </a:r>
            <a:r>
              <a:rPr lang="ru-RU" dirty="0">
                <a:solidFill>
                  <a:schemeClr val="tx1"/>
                </a:solidFill>
              </a:rPr>
              <a:t>Герою Советского Союз В.П. Горячеву</a:t>
            </a:r>
          </a:p>
        </p:txBody>
      </p:sp>
      <p:pic>
        <p:nvPicPr>
          <p:cNvPr id="9218" name="Picture 2" descr="C:\МОИ документы\история\картинки\памятник Герою Советского Союз В.П. Горячеву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7"/>
            <a:ext cx="6267771" cy="391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964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800" dirty="0">
                <a:solidFill>
                  <a:schemeClr val="tx1"/>
                </a:solidFill>
              </a:rPr>
              <a:t>Стела памяти воинам-омичам, участникам Великой Отечественной войны 1941 – 1945 годов</a:t>
            </a:r>
          </a:p>
        </p:txBody>
      </p:sp>
      <p:pic>
        <p:nvPicPr>
          <p:cNvPr id="5122" name="Picture 2" descr="C:\МОИ документы\история\картинки\стелла воинам омичам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16832"/>
            <a:ext cx="3600399" cy="4800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507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Скульптурная композиция «Журавли нашей памяти»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МОИ документы\история\картинки\журавл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215540"/>
            <a:ext cx="7848872" cy="441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4653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10" y="1516158"/>
            <a:ext cx="8764970" cy="461000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Карта виртуальной экскурсии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819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СПАСИБО ЗА ВНИМАНИЕ!!!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248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496944" cy="410445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Актуальность темы</a:t>
            </a:r>
            <a:r>
              <a:rPr lang="ru-RU" dirty="0">
                <a:solidFill>
                  <a:schemeClr val="tx1"/>
                </a:solidFill>
              </a:rPr>
              <a:t>: </a:t>
            </a:r>
            <a:r>
              <a:rPr lang="ru-RU" dirty="0" smtClean="0">
                <a:solidFill>
                  <a:schemeClr val="tx1"/>
                </a:solidFill>
              </a:rPr>
              <a:t>В этом году отмечается </a:t>
            </a:r>
            <a:r>
              <a:rPr lang="ru-RU" dirty="0" smtClean="0">
                <a:solidFill>
                  <a:schemeClr val="tx1"/>
                </a:solidFill>
              </a:rPr>
              <a:t>80</a:t>
            </a:r>
            <a:r>
              <a:rPr lang="ru-RU" dirty="0" smtClean="0">
                <a:solidFill>
                  <a:schemeClr val="tx1"/>
                </a:solidFill>
              </a:rPr>
              <a:t>-лет окончания Великой Отечественной войны.  Победа в ВОВ досталось нашему народу нелегким путем, на защиту своей Родины встала вся страна, в том числе и наши земляки – омичи. Но, к сожалению, у современной молодежи наблюдается дефицит знаний  об освобождение родной земли от немецко-фашистских войск, и тем более  о героическом участии наших земляков в борьбе за свободу своей страны.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45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Цель </a:t>
            </a:r>
            <a:r>
              <a:rPr lang="ru-RU" b="1" dirty="0">
                <a:solidFill>
                  <a:schemeClr val="tx1"/>
                </a:solidFill>
              </a:rPr>
              <a:t>исследования</a:t>
            </a:r>
            <a:r>
              <a:rPr lang="ru-RU" dirty="0">
                <a:solidFill>
                  <a:schemeClr val="tx1"/>
                </a:solidFill>
              </a:rPr>
              <a:t>: изучение памятников посвященных Великой Отечественной войне в Советском административном округе и разработка экскурсии.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898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Задачи проектной деятельности: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познакомиться с памятниками посвященные Великой Отечественной войне;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рассмотреть историю их создания;</a:t>
            </a:r>
          </a:p>
          <a:p>
            <a:r>
              <a:rPr lang="ru-RU" dirty="0">
                <a:solidFill>
                  <a:schemeClr val="tx1"/>
                </a:solidFill>
              </a:rPr>
              <a:t>познакомиться с историей участников ВОВ, которым посвящены памятники.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95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8072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1. </a:t>
            </a:r>
            <a:r>
              <a:rPr lang="ru-RU" b="1" dirty="0">
                <a:solidFill>
                  <a:schemeClr val="tx1"/>
                </a:solidFill>
              </a:rPr>
              <a:t>Информационный - аналитический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(январь-февраль 2020г)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Цель: Сбор и анализ материала </a:t>
            </a:r>
          </a:p>
          <a:p>
            <a:r>
              <a:rPr lang="ru-RU" dirty="0">
                <a:solidFill>
                  <a:schemeClr val="tx1"/>
                </a:solidFill>
              </a:rPr>
              <a:t>- уточняют и формулируют собственную задачу, исходя из цели проекта в целом и задачи своей группы в частности;</a:t>
            </a:r>
          </a:p>
          <a:p>
            <a:r>
              <a:rPr lang="ru-RU" dirty="0">
                <a:solidFill>
                  <a:schemeClr val="tx1"/>
                </a:solidFill>
              </a:rPr>
              <a:t>- собирают информацию, учитывая: собственный опыт, результат обмена информацией с другими обучающимися, учителями, родителями, консультантами и т.д., сведения, полученные из специальной литературы, Интернета и т.д., анализирует и интерпретирует полученные данные.</a:t>
            </a:r>
          </a:p>
          <a:p>
            <a:r>
              <a:rPr lang="ru-RU" dirty="0">
                <a:solidFill>
                  <a:schemeClr val="tx1"/>
                </a:solidFill>
              </a:rPr>
              <a:t>2. </a:t>
            </a:r>
            <a:r>
              <a:rPr lang="ru-RU" b="1" dirty="0">
                <a:solidFill>
                  <a:schemeClr val="tx1"/>
                </a:solidFill>
              </a:rPr>
              <a:t>Практический (март-апрель 2020г)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r>
              <a:rPr lang="ru-RU" dirty="0">
                <a:solidFill>
                  <a:schemeClr val="tx1"/>
                </a:solidFill>
              </a:rPr>
              <a:t>обучающиеся систематизируют полученные данные; объединяют в единое целое полученную каждой группой информацию; выстраивают общую логическую схему выводов для подведения итогов</a:t>
            </a:r>
          </a:p>
          <a:p>
            <a:r>
              <a:rPr lang="ru-RU" dirty="0">
                <a:solidFill>
                  <a:schemeClr val="tx1"/>
                </a:solidFill>
              </a:rPr>
              <a:t>3. </a:t>
            </a:r>
            <a:r>
              <a:rPr lang="ru-RU" b="1" dirty="0">
                <a:solidFill>
                  <a:schemeClr val="tx1"/>
                </a:solidFill>
              </a:rPr>
              <a:t>Обобщающий  (апрель 2020г)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обучающиеся осмысливают полученные данные и способы достижения результата; обсуждают и готовят итоговое представление результатов работы над проектом</a:t>
            </a:r>
          </a:p>
          <a:p>
            <a:r>
              <a:rPr lang="ru-RU" dirty="0">
                <a:solidFill>
                  <a:schemeClr val="tx1"/>
                </a:solidFill>
              </a:rPr>
              <a:t>4. </a:t>
            </a:r>
            <a:r>
              <a:rPr lang="ru-RU" b="1" dirty="0">
                <a:solidFill>
                  <a:schemeClr val="tx1"/>
                </a:solidFill>
              </a:rPr>
              <a:t>Внедренческий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(начало мая 2020г)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Обучающиеся презентуют итоги своей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544508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Стела в память рабочих и ученых сибирского научно-исследовательского института сельского хозяйства, погибших в годы Великой Отечественной войны 1941-1945 гг.</a:t>
            </a:r>
          </a:p>
        </p:txBody>
      </p:sp>
      <p:pic>
        <p:nvPicPr>
          <p:cNvPr id="8194" name="Picture 2" descr="C:\МОИ документы\история\картинки\Стела в память рабочих и ученых сибирского научно-исследовательского института сельского хозяйства, погибших в годы Великой Отечественной войны 1941-1945 гг.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41210"/>
            <a:ext cx="6984776" cy="523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07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cap="all" dirty="0">
                <a:solidFill>
                  <a:schemeClr val="tx1"/>
                </a:solidFill>
              </a:rPr>
              <a:t>ПАМЯТНИК ОМСКИМ РЕЧНИКАМ, ПОГИБШИМ В ГОДЫ ВЕЛИКОЙ ОТЕЧЕСТВЕННОЙ ВОЙНЫ</a:t>
            </a:r>
            <a:r>
              <a:rPr lang="ru-RU" cap="all" dirty="0"/>
              <a:t/>
            </a:r>
            <a:br>
              <a:rPr lang="ru-RU" cap="all" dirty="0"/>
            </a:br>
            <a:endParaRPr lang="ru-RU" dirty="0"/>
          </a:p>
        </p:txBody>
      </p:sp>
      <p:pic>
        <p:nvPicPr>
          <p:cNvPr id="7170" name="Picture 2" descr="C:\МОИ документы\история\картинки\ПАМЯТНИК ОМСКИМ РЕЧНИКАМ, ПОГИБШИМ В ГОДЫ ВЕЛИКОЙ ОТЕЧЕСТВЕННОЙ ВОЙН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76523"/>
            <a:ext cx="7344816" cy="486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985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СТЕЛА В ЧЕСТЬ ПРЕПОДАВАТЕЛЕЙ И СТУДЕНТОВ ОМСКОГО СЕЛЬСКОХОЗЯЙСТВЕННОГО ИНСТИТУТА, ПОГИБШИХ НА ФРОНТАХ ВЕЛИКОЙ ОТЕЧЕСТВЕННОЙ ВОЙНЫ</a:t>
            </a:r>
          </a:p>
        </p:txBody>
      </p:sp>
      <p:pic>
        <p:nvPicPr>
          <p:cNvPr id="3074" name="Picture 2" descr="C:\МОИ документы\история\картинки\СТЕЛА В ЧЕСТЬ ПРЕПОДАВАТЕЛЕЙ И СТУДЕНТОВ ОМСКОГО СЕЛЬСКОХОЗЯЙСТВЕННОГО ИНСТИТУТА, ПОГИБШИХ НА ФРОНТАХ ВЕЛИКОЙ ОТЕЧЕСТВЕННОЙ ВОЙНЫ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94296"/>
            <a:ext cx="3312368" cy="496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6841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памятник </a:t>
            </a:r>
            <a:r>
              <a:rPr lang="ru-RU" dirty="0" smtClean="0">
                <a:solidFill>
                  <a:schemeClr val="tx1"/>
                </a:solidFill>
              </a:rPr>
              <a:t>воинам-автомобилистам, </a:t>
            </a:r>
            <a:r>
              <a:rPr lang="ru-RU" dirty="0">
                <a:solidFill>
                  <a:schemeClr val="tx1"/>
                </a:solidFill>
              </a:rPr>
              <a:t>участникам ВОВ</a:t>
            </a:r>
          </a:p>
        </p:txBody>
      </p:sp>
      <p:pic>
        <p:nvPicPr>
          <p:cNvPr id="11266" name="Picture 2" descr="C:\МОИ документы\история\картинки\памятник воинам-автомобилистам участникам ВОВ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65245"/>
            <a:ext cx="6552727" cy="491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0729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391</TotalTime>
  <Words>421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Candara</vt:lpstr>
      <vt:lpstr>Symbol</vt:lpstr>
      <vt:lpstr>Волна</vt:lpstr>
      <vt:lpstr>Памятники посвященные Великой Отечественной войне в Советском административном округе г. Омска (виртуальная экскурсия)</vt:lpstr>
      <vt:lpstr>Презентация PowerPoint</vt:lpstr>
      <vt:lpstr>Презентация PowerPoint</vt:lpstr>
      <vt:lpstr>Презентация PowerPoint</vt:lpstr>
      <vt:lpstr>Презентация PowerPoint</vt:lpstr>
      <vt:lpstr>Стела в память рабочих и ученых сибирского научно-исследовательского института сельского хозяйства, погибших в годы Великой Отечественной войны 1941-1945 гг.</vt:lpstr>
      <vt:lpstr>ПАМЯТНИК ОМСКИМ РЕЧНИКАМ, ПОГИБШИМ В ГОДЫ ВЕЛИКОЙ ОТЕЧЕСТВЕННОЙ ВОЙНЫ </vt:lpstr>
      <vt:lpstr>СТЕЛА В ЧЕСТЬ ПРЕПОДАВАТЕЛЕЙ И СТУДЕНТОВ ОМСКОГО СЕЛЬСКОХОЗЯЙСТВЕННОГО ИНСТИТУТА, ПОГИБШИХ НА ФРОНТАХ ВЕЛИКОЙ ОТЕЧЕСТВЕННОЙ ВОЙНЫ</vt:lpstr>
      <vt:lpstr>памятник воинам-автомобилистам, участникам ВОВ</vt:lpstr>
      <vt:lpstr>Аллея Александра и Владимира Сазоновых</vt:lpstr>
      <vt:lpstr>Стела в честь героя Советского Союза Ю. В. Тварковского</vt:lpstr>
      <vt:lpstr>Памятник Герою Советского Союза Л.Н. Гуртьеву</vt:lpstr>
      <vt:lpstr>памятник Герою Советского Союза  П.И. Ильичеву</vt:lpstr>
      <vt:lpstr>Памятник Герою Советского Союз В.П. Горячеву</vt:lpstr>
      <vt:lpstr>Стела памяти воинам-омичам, участникам Великой Отечественной войны 1941 – 1945 годов</vt:lpstr>
      <vt:lpstr>Скульптурная композиция «Журавли нашей памяти»</vt:lpstr>
      <vt:lpstr>Карта виртуальной экскурсии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Памятники посвященные Великой Отечественной войне в Советском административном округе г. Омска</dc:title>
  <dc:creator>Bloody Acer</dc:creator>
  <cp:lastModifiedBy>Алексей</cp:lastModifiedBy>
  <cp:revision>13</cp:revision>
  <dcterms:created xsi:type="dcterms:W3CDTF">2020-02-14T16:48:47Z</dcterms:created>
  <dcterms:modified xsi:type="dcterms:W3CDTF">2025-01-30T18:03:07Z</dcterms:modified>
</cp:coreProperties>
</file>