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72" r:id="rId3"/>
    <p:sldId id="271" r:id="rId4"/>
    <p:sldId id="282" r:id="rId5"/>
    <p:sldId id="273" r:id="rId6"/>
    <p:sldId id="274" r:id="rId7"/>
    <p:sldId id="275" r:id="rId8"/>
    <p:sldId id="283" r:id="rId9"/>
    <p:sldId id="276" r:id="rId10"/>
    <p:sldId id="278" r:id="rId11"/>
    <p:sldId id="281" r:id="rId12"/>
    <p:sldId id="279" r:id="rId13"/>
    <p:sldId id="280" r:id="rId14"/>
    <p:sldId id="28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EA5DF14-4223-46C1-9A94-BAFC37B7DD8E}">
          <p14:sldIdLst>
            <p14:sldId id="270"/>
            <p14:sldId id="272"/>
            <p14:sldId id="271"/>
            <p14:sldId id="282"/>
            <p14:sldId id="273"/>
            <p14:sldId id="274"/>
            <p14:sldId id="275"/>
            <p14:sldId id="283"/>
            <p14:sldId id="276"/>
            <p14:sldId id="278"/>
            <p14:sldId id="281"/>
            <p14:sldId id="279"/>
            <p14:sldId id="280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4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85D4-68A2-4A4C-AC51-9B7C0FF56148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A183-EAB0-4AF2-BA39-DF9EB3E4D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393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85D4-68A2-4A4C-AC51-9B7C0FF56148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A183-EAB0-4AF2-BA39-DF9EB3E4D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238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85D4-68A2-4A4C-AC51-9B7C0FF56148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A183-EAB0-4AF2-BA39-DF9EB3E4D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8199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85D4-68A2-4A4C-AC51-9B7C0FF56148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A183-EAB0-4AF2-BA39-DF9EB3E4D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318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85D4-68A2-4A4C-AC51-9B7C0FF56148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A183-EAB0-4AF2-BA39-DF9EB3E4D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852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85D4-68A2-4A4C-AC51-9B7C0FF56148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A183-EAB0-4AF2-BA39-DF9EB3E4D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698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85D4-68A2-4A4C-AC51-9B7C0FF56148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A183-EAB0-4AF2-BA39-DF9EB3E4D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47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85D4-68A2-4A4C-AC51-9B7C0FF56148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A183-EAB0-4AF2-BA39-DF9EB3E4D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236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85D4-68A2-4A4C-AC51-9B7C0FF56148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A183-EAB0-4AF2-BA39-DF9EB3E4D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128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85D4-68A2-4A4C-AC51-9B7C0FF56148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A183-EAB0-4AF2-BA39-DF9EB3E4D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823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85D4-68A2-4A4C-AC51-9B7C0FF56148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BA183-EAB0-4AF2-BA39-DF9EB3E4D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970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385D4-68A2-4A4C-AC51-9B7C0FF56148}" type="datetimeFigureOut">
              <a:rPr lang="ru-RU" smtClean="0"/>
              <a:t>07.12.2024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BA183-EAB0-4AF2-BA39-DF9EB3E4D1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925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28651" y="1469016"/>
            <a:ext cx="78867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ПРОЕКТ</a:t>
            </a:r>
          </a:p>
          <a:p>
            <a:pPr algn="ctr"/>
            <a:r>
              <a:rPr lang="ru-RU" sz="3200" b="1" dirty="0" smtClean="0"/>
              <a:t>«</a:t>
            </a:r>
            <a:r>
              <a:rPr lang="ru-RU" sz="3200" b="1" dirty="0"/>
              <a:t>Мы память верную храним</a:t>
            </a:r>
            <a:r>
              <a:rPr lang="ru-RU" sz="3200" b="1" dirty="0" smtClean="0"/>
              <a:t>!»,</a:t>
            </a:r>
            <a:endParaRPr lang="ru-RU" sz="3200" b="1" dirty="0"/>
          </a:p>
          <a:p>
            <a:pPr algn="ctr"/>
            <a:r>
              <a:rPr lang="ru-RU" sz="3200" b="1" dirty="0" smtClean="0"/>
              <a:t>посвященный </a:t>
            </a:r>
            <a:r>
              <a:rPr lang="ru-RU" sz="3200" b="1" dirty="0"/>
              <a:t>80-летию Победы </a:t>
            </a:r>
          </a:p>
          <a:p>
            <a:pPr algn="ctr"/>
            <a:r>
              <a:rPr lang="ru-RU" sz="3200" b="1" dirty="0"/>
              <a:t>в Великой Отечественной </a:t>
            </a:r>
            <a:r>
              <a:rPr lang="ru-RU" sz="3200" b="1" dirty="0" smtClean="0"/>
              <a:t>Войне</a:t>
            </a:r>
            <a:endParaRPr lang="ru-RU" sz="32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37039" y="421038"/>
            <a:ext cx="54915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бюджетное общеобразовательное учреждение</a:t>
            </a:r>
          </a:p>
          <a:p>
            <a:pPr algn="ctr"/>
            <a:r>
              <a:rPr lang="ru-RU" b="1" dirty="0"/>
              <a:t>«Средняя общеобразовательная школа №82»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90654" y="3958636"/>
            <a:ext cx="31917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Участники проекта: </a:t>
            </a:r>
          </a:p>
          <a:p>
            <a:r>
              <a:rPr lang="ru-RU" b="1" dirty="0"/>
              <a:t>обучающиеся 6«Б» класса </a:t>
            </a:r>
          </a:p>
          <a:p>
            <a:endParaRPr lang="ru-RU" b="1" dirty="0"/>
          </a:p>
          <a:p>
            <a:r>
              <a:rPr lang="ru-RU" b="1" dirty="0"/>
              <a:t>Руководитель проекта: </a:t>
            </a:r>
          </a:p>
          <a:p>
            <a:r>
              <a:rPr lang="ru-RU" b="1" dirty="0"/>
              <a:t>Шмакова Ирина </a:t>
            </a:r>
            <a:r>
              <a:rPr lang="ru-RU" b="1" dirty="0" smtClean="0"/>
              <a:t>Юрьевна,</a:t>
            </a:r>
            <a:endParaRPr lang="ru-RU" b="1" dirty="0"/>
          </a:p>
          <a:p>
            <a:r>
              <a:rPr lang="ru-RU" b="1" dirty="0"/>
              <a:t>классный руководитель </a:t>
            </a:r>
            <a:endParaRPr lang="ru-RU" b="1" dirty="0" smtClean="0"/>
          </a:p>
          <a:p>
            <a:r>
              <a:rPr lang="ru-RU" b="1" dirty="0" smtClean="0"/>
              <a:t>6«Б</a:t>
            </a:r>
            <a:r>
              <a:rPr lang="ru-RU" b="1" dirty="0"/>
              <a:t>» класса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485754" y="5805295"/>
            <a:ext cx="13516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/>
              <a:t>Омск 2024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7797" y="365126"/>
            <a:ext cx="1298561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58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24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9046" y="1008207"/>
            <a:ext cx="7886700" cy="435133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годы Великой Отечественной войны бои не дошли до Омской области. Но </a:t>
            </a:r>
            <a:r>
              <a:rPr lang="ru-RU" dirty="0" smtClean="0"/>
              <a:t>омичи</a:t>
            </a:r>
            <a:r>
              <a:rPr lang="ru-RU" dirty="0"/>
              <a:t>, как и остальные жители нашей страны, все отдавали для победы. Из </a:t>
            </a:r>
            <a:r>
              <a:rPr lang="ru-RU" dirty="0" smtClean="0"/>
              <a:t>287 тысяч омичей</a:t>
            </a:r>
            <a:r>
              <a:rPr lang="ru-RU" dirty="0"/>
              <a:t>, </a:t>
            </a:r>
            <a:r>
              <a:rPr lang="ru-RU" dirty="0" smtClean="0"/>
              <a:t>домой </a:t>
            </a:r>
            <a:r>
              <a:rPr lang="ru-RU" dirty="0"/>
              <a:t>вернулись только половина из них - </a:t>
            </a:r>
            <a:r>
              <a:rPr lang="ru-RU" dirty="0" smtClean="0"/>
              <a:t>144 тысячи </a:t>
            </a:r>
            <a:r>
              <a:rPr lang="ru-RU" dirty="0"/>
              <a:t>человек.</a:t>
            </a:r>
          </a:p>
          <a:p>
            <a:r>
              <a:rPr lang="ru-RU" dirty="0"/>
              <a:t>За мужество, отвагу и образцовое выполнение заданий командования десятки тысяч </a:t>
            </a:r>
            <a:r>
              <a:rPr lang="ru-RU" dirty="0" smtClean="0"/>
              <a:t>омичей </a:t>
            </a:r>
            <a:r>
              <a:rPr lang="ru-RU" dirty="0"/>
              <a:t>были награждены орденами и медалями. Среди награжденных 136 Героев Советского Союза, 33 полных кавалера орденов Славы. Более 3500 рабочих и инженерно-технических работников отмечены правительственными наградами, нескольким тысячам вручена медаль «За доблестный труд в Великой Отечественной войне».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9046" y="5185739"/>
            <a:ext cx="67471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2 июля 2020 года указом президента России Владимира Путина Омск в числе 20 городов страны удостоен почётного звания РФ «Город трудовой доблести» </a:t>
            </a:r>
          </a:p>
        </p:txBody>
      </p:sp>
    </p:spTree>
    <p:extLst>
      <p:ext uri="{BB962C8B-B14F-4D97-AF65-F5344CB8AC3E}">
        <p14:creationId xmlns:p14="http://schemas.microsoft.com/office/powerpoint/2010/main" val="309498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396836" y="505186"/>
            <a:ext cx="6123709" cy="1018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1418</a:t>
            </a:r>
            <a:r>
              <a:rPr lang="ru-RU" dirty="0"/>
              <a:t> дней и ночей длилась Великая Отечественная война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23455" y="6062958"/>
            <a:ext cx="51261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24 июня 1945 года Парад </a:t>
            </a:r>
            <a:r>
              <a:rPr lang="ru-RU" sz="2000" b="1" dirty="0" smtClean="0"/>
              <a:t>Победы в Москве </a:t>
            </a: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072" y="1354916"/>
            <a:ext cx="6109855" cy="4582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68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368" y="3723719"/>
            <a:ext cx="4318471" cy="27186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7818" y="365126"/>
            <a:ext cx="4675583" cy="338671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28650" y="1144291"/>
            <a:ext cx="33891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Память </a:t>
            </a:r>
            <a:r>
              <a:rPr lang="ru-RU" sz="2000" b="1" dirty="0"/>
              <a:t>о Великой Отечественной войне является неотъемлемой частью истории России и нашего народа.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437" y="4117262"/>
            <a:ext cx="36103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История Великой Отечественной </a:t>
            </a:r>
            <a:r>
              <a:rPr lang="ru-RU" sz="2000" b="1" dirty="0" smtClean="0"/>
              <a:t>войны </a:t>
            </a:r>
          </a:p>
          <a:p>
            <a:pPr algn="ctr"/>
            <a:r>
              <a:rPr lang="ru-RU" sz="2000" b="1" dirty="0" smtClean="0"/>
              <a:t>(1941-1945) </a:t>
            </a:r>
            <a:r>
              <a:rPr lang="ru-RU" sz="2000" b="1" dirty="0"/>
              <a:t>– это история великого мужества</a:t>
            </a:r>
          </a:p>
        </p:txBody>
      </p:sp>
    </p:spTree>
    <p:extLst>
      <p:ext uri="{BB962C8B-B14F-4D97-AF65-F5344CB8AC3E}">
        <p14:creationId xmlns:p14="http://schemas.microsoft.com/office/powerpoint/2010/main" val="12760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498763"/>
            <a:ext cx="9170470" cy="561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00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" y="1214063"/>
            <a:ext cx="7767204" cy="4364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41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4690"/>
            <a:ext cx="9144000" cy="6858001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94905" y="1253330"/>
            <a:ext cx="7600950" cy="4801105"/>
          </a:xfrm>
        </p:spPr>
        <p:txBody>
          <a:bodyPr>
            <a:normAutofit fontScale="3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7400" b="1" dirty="0"/>
              <a:t>Цель: </a:t>
            </a:r>
            <a:r>
              <a:rPr lang="ru-RU" sz="7400" dirty="0"/>
              <a:t>изучение истории Великой Отечественной войны.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7400" b="1" dirty="0"/>
              <a:t>Задачи: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7400" b="1" dirty="0"/>
              <a:t>1. </a:t>
            </a:r>
            <a:r>
              <a:rPr lang="ru-RU" sz="7400" dirty="0"/>
              <a:t>Расширить знания о Великой Отечественной войне;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7400" b="1" dirty="0"/>
              <a:t>2. </a:t>
            </a:r>
            <a:r>
              <a:rPr lang="ru-RU" sz="7400" dirty="0"/>
              <a:t>Углубить знаний   по истории малой Родины в годы Великой Отечественной войны;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7400" b="1" dirty="0"/>
              <a:t>3. </a:t>
            </a:r>
            <a:r>
              <a:rPr lang="ru-RU" sz="7400" dirty="0"/>
              <a:t>Способствовать сохранению исторической памяти о героическом подвиге народа в Великой Отечественной </a:t>
            </a:r>
            <a:r>
              <a:rPr lang="ru-RU" sz="7400" dirty="0" smtClean="0"/>
              <a:t>войне;</a:t>
            </a:r>
            <a:endParaRPr lang="ru-RU" sz="7400" dirty="0"/>
          </a:p>
          <a:p>
            <a:pPr marL="0" indent="0">
              <a:lnSpc>
                <a:spcPct val="120000"/>
              </a:lnSpc>
              <a:buNone/>
            </a:pPr>
            <a:r>
              <a:rPr lang="ru-RU" sz="7400" b="1" dirty="0" smtClean="0"/>
              <a:t>4</a:t>
            </a:r>
            <a:r>
              <a:rPr lang="ru-RU" sz="7400" b="1" dirty="0"/>
              <a:t>. </a:t>
            </a:r>
            <a:r>
              <a:rPr lang="ru-RU" sz="7400" dirty="0"/>
              <a:t>Научиться самостоятельно добывать необходимую информацию в процессе работы над проектом и создавать презентацию.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83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02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051"/>
            <a:ext cx="9144000" cy="685800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25028" y="537489"/>
            <a:ext cx="60903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Этапы Великой Отечественной войны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86321" y="983972"/>
            <a:ext cx="7162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22 июня 1941 года - 18 ноября 1942 года - начальный период войны.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571" y="1543960"/>
            <a:ext cx="3660366" cy="27452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9073" y="1476568"/>
            <a:ext cx="3840082" cy="28800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5672" y="4149071"/>
            <a:ext cx="3462165" cy="259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22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3418"/>
            <a:ext cx="9215417" cy="691156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64582" y="511570"/>
            <a:ext cx="5432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18 ноября 1942 года - конец 1943 года </a:t>
            </a:r>
            <a:r>
              <a:rPr lang="ru-RU" b="1" dirty="0" smtClean="0"/>
              <a:t>– </a:t>
            </a:r>
          </a:p>
          <a:p>
            <a:r>
              <a:rPr lang="ru-RU" b="1" dirty="0" smtClean="0"/>
              <a:t>второй </a:t>
            </a:r>
            <a:r>
              <a:rPr lang="ru-RU" b="1" dirty="0"/>
              <a:t>этап Великой Отечественной войны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2741" t="4487" r="8468" b="3621"/>
          <a:stretch/>
        </p:blipFill>
        <p:spPr>
          <a:xfrm>
            <a:off x="236054" y="3133687"/>
            <a:ext cx="4099892" cy="31782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5946" y="1284490"/>
            <a:ext cx="4199179" cy="3176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33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516" y="0"/>
            <a:ext cx="9033483" cy="677511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89093" y="658575"/>
            <a:ext cx="60405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1944 год - 9 мая 1945 года - завершающий период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816" y="3779238"/>
            <a:ext cx="3637568" cy="27246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052" y="1056792"/>
            <a:ext cx="3810069" cy="28575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2728" t="4091" r="3410" b="2273"/>
          <a:stretch/>
        </p:blipFill>
        <p:spPr>
          <a:xfrm>
            <a:off x="776199" y="1027907"/>
            <a:ext cx="3802414" cy="284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13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65126"/>
            <a:ext cx="9137842" cy="6165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48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0836" y="-46904"/>
            <a:ext cx="9254836" cy="694112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6073" y="635505"/>
            <a:ext cx="7573240" cy="867929"/>
          </a:xfrm>
        </p:spPr>
        <p:txBody>
          <a:bodyPr>
            <a:normAutofit/>
          </a:bodyPr>
          <a:lstStyle/>
          <a:p>
            <a:r>
              <a:rPr lang="ru-RU" sz="2800" b="1" dirty="0"/>
              <a:t>Как Омск воевал в Великую Отечественную войну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613" y="1323325"/>
            <a:ext cx="7886700" cy="4351338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За годы войны в </a:t>
            </a:r>
            <a:r>
              <a:rPr lang="ru-RU" dirty="0" smtClean="0"/>
              <a:t>Омской области </a:t>
            </a:r>
            <a:r>
              <a:rPr lang="ru-RU" dirty="0"/>
              <a:t>было сформировано и направлено на фронт:</a:t>
            </a:r>
          </a:p>
          <a:p>
            <a:r>
              <a:rPr lang="ru-RU" dirty="0"/>
              <a:t> 6 стрелковых и 2 кавалерийских дивизии,</a:t>
            </a:r>
          </a:p>
          <a:p>
            <a:r>
              <a:rPr lang="ru-RU" dirty="0"/>
              <a:t> отдельная добровольческая стрелковая бригада, </a:t>
            </a:r>
          </a:p>
          <a:p>
            <a:r>
              <a:rPr lang="ru-RU" dirty="0"/>
              <a:t>2 отдельных лыжных и морская стрелковых бригады, </a:t>
            </a:r>
          </a:p>
          <a:p>
            <a:r>
              <a:rPr lang="ru-RU" dirty="0"/>
              <a:t>армейский зенитно-артиллерийский батальон, </a:t>
            </a:r>
          </a:p>
          <a:p>
            <a:r>
              <a:rPr lang="ru-RU" dirty="0"/>
              <a:t>2 отдельных минометных полка, </a:t>
            </a:r>
          </a:p>
          <a:p>
            <a:r>
              <a:rPr lang="ru-RU" dirty="0"/>
              <a:t>отдельный линейный батальон связи, </a:t>
            </a:r>
          </a:p>
          <a:p>
            <a:r>
              <a:rPr lang="ru-RU" dirty="0"/>
              <a:t>отдельный батальон воздушного наблюдения, оповещения и связи, </a:t>
            </a:r>
          </a:p>
          <a:p>
            <a:r>
              <a:rPr lang="ru-RU" dirty="0"/>
              <a:t>2 партизанских отряда.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754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595</TotalTime>
  <Words>383</Words>
  <Application>Microsoft Office PowerPoint</Application>
  <PresentationFormat>Экран (4:3)</PresentationFormat>
  <Paragraphs>43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Омск воевал в Великую Отечественную войну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xUserx</dc:creator>
  <cp:lastModifiedBy>xUserx</cp:lastModifiedBy>
  <cp:revision>43</cp:revision>
  <dcterms:created xsi:type="dcterms:W3CDTF">2024-10-19T13:18:45Z</dcterms:created>
  <dcterms:modified xsi:type="dcterms:W3CDTF">2024-12-07T15:00:50Z</dcterms:modified>
</cp:coreProperties>
</file>