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8" r:id="rId3"/>
    <p:sldId id="279" r:id="rId4"/>
    <p:sldId id="292" r:id="rId5"/>
    <p:sldId id="291" r:id="rId6"/>
    <p:sldId id="281" r:id="rId7"/>
    <p:sldId id="282" r:id="rId8"/>
    <p:sldId id="283" r:id="rId9"/>
    <p:sldId id="285" r:id="rId10"/>
    <p:sldId id="290" r:id="rId11"/>
    <p:sldId id="28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76;&#1086;&#1084;\Desktop\&#1051;&#1080;&#1089;&#1090;%20Microsoft%20Office%20Excel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понятие "тайм-менеджмент"</c:v>
                </c:pt>
                <c:pt idx="1">
                  <c:v>применение на практике</c:v>
                </c:pt>
                <c:pt idx="2">
                  <c:v>План на день</c:v>
                </c:pt>
                <c:pt idx="3">
                  <c:v>Рациональное использование времени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4.7</c:v>
                </c:pt>
                <c:pt idx="2">
                  <c:v>4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34-4DCB-AEC4-62C3C4ADA55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обучающиеся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понятие "тайм-менеджмент"</c:v>
                </c:pt>
                <c:pt idx="1">
                  <c:v>применение на практике</c:v>
                </c:pt>
                <c:pt idx="2">
                  <c:v>План на день</c:v>
                </c:pt>
                <c:pt idx="3">
                  <c:v>Рациональное использование времени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1.8</c:v>
                </c:pt>
                <c:pt idx="3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34-4DCB-AEC4-62C3C4ADA5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437184"/>
        <c:axId val="139438720"/>
      </c:barChart>
      <c:catAx>
        <c:axId val="13943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39438720"/>
        <c:crosses val="autoZero"/>
        <c:auto val="1"/>
        <c:lblAlgn val="ctr"/>
        <c:lblOffset val="100"/>
        <c:noMultiLvlLbl val="0"/>
      </c:catAx>
      <c:valAx>
        <c:axId val="139438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94371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ru-RU" baseline="0">
                <a:latin typeface="Times New Roman" pitchFamily="18" charset="0"/>
                <a:cs typeface="Times New Roman" pitchFamily="18" charset="0"/>
              </a:rPr>
              <a:t> тайм-менеджмента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7424439184523506"/>
          <c:y val="1.17994100294985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Лист1!$A$1:$A$14</c:f>
              <c:strCache>
                <c:ptCount val="14"/>
                <c:pt idx="0">
                  <c:v>Правила тайм-менеджмента</c:v>
                </c:pt>
                <c:pt idx="1">
                  <c:v>План на следующий день</c:v>
                </c:pt>
                <c:pt idx="2">
                  <c:v>Больше выполнить в первой половине дня</c:v>
                </c:pt>
                <c:pt idx="3">
                  <c:v>Корзина для мусора</c:v>
                </c:pt>
                <c:pt idx="4">
                  <c:v>Слово "нет"</c:v>
                </c:pt>
                <c:pt idx="5">
                  <c:v>Воспринимать информацию с первого раза</c:v>
                </c:pt>
                <c:pt idx="6">
                  <c:v>Блокнот</c:v>
                </c:pt>
                <c:pt idx="7">
                  <c:v>Не перегружать память</c:v>
                </c:pt>
                <c:pt idx="8">
                  <c:v>"Пожиратели времени"</c:v>
                </c:pt>
                <c:pt idx="9">
                  <c:v>Время посещений</c:v>
                </c:pt>
                <c:pt idx="10">
                  <c:v>Переключаться с одного дела на другое</c:v>
                </c:pt>
                <c:pt idx="11">
                  <c:v>Время для себя</c:v>
                </c:pt>
                <c:pt idx="12">
                  <c:v>Правильный образ жизни</c:v>
                </c:pt>
                <c:pt idx="13">
                  <c:v>Система мотивации и поощрений</c:v>
                </c:pt>
              </c:strCache>
            </c:strRef>
          </c:cat>
          <c:val>
            <c:numRef>
              <c:f>Лист1!$B$1:$B$14</c:f>
              <c:numCache>
                <c:formatCode>General</c:formatCode>
                <c:ptCount val="14"/>
                <c:pt idx="1">
                  <c:v>7.6899999999999995</c:v>
                </c:pt>
                <c:pt idx="2">
                  <c:v>7.6899999999999995</c:v>
                </c:pt>
                <c:pt idx="3">
                  <c:v>7.6899999999999995</c:v>
                </c:pt>
                <c:pt idx="4">
                  <c:v>7.6899999999999995</c:v>
                </c:pt>
                <c:pt idx="5">
                  <c:v>7.6899999999999995</c:v>
                </c:pt>
                <c:pt idx="6">
                  <c:v>7.6899999999999995</c:v>
                </c:pt>
                <c:pt idx="7">
                  <c:v>7.6899999999999995</c:v>
                </c:pt>
                <c:pt idx="8">
                  <c:v>7.6899999999999995</c:v>
                </c:pt>
                <c:pt idx="9">
                  <c:v>7.6899999999999995</c:v>
                </c:pt>
                <c:pt idx="10">
                  <c:v>7.6899999999999995</c:v>
                </c:pt>
                <c:pt idx="11">
                  <c:v>7.6899999999999995</c:v>
                </c:pt>
                <c:pt idx="12">
                  <c:v>7.6899999999999995</c:v>
                </c:pt>
                <c:pt idx="13">
                  <c:v>7.6899999999999995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32-45FE-B3DB-122A211D544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CE3A1-561A-4895-BA54-DFD82FB666C7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9B1E0-79C7-43F1-9073-4DD789AD6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2C7A-0668-44A4-8A96-3F5C8EBDB849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9B08C-222E-44BF-ACB4-F6E5FDB63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173F7-F77B-44DB-A26F-66FD59B219E6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849F3-B4BB-478A-8D3C-866CDFD63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7B26B9-B58B-4DE9-BA7B-A36B58CC0E66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9FF169-6515-49B5-A015-42CD6951B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FE05B-D492-47C2-BDEF-322D22FFE6F4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0BE1E-CD4E-4FDD-B651-C7D1F2252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9290C-AD72-4B0B-AEE6-6570AB750388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D2A90-694B-4193-87E5-EBF7B635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17A1E-BA24-43BE-8734-4E68FD953AFA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F62C6-22C1-4EFE-8522-75C82E374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6A0CFD-B1C7-40E9-BCAA-628C34E9BC22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F1C6DA-C397-44EB-8BD4-BFB085317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E10EF-CAEE-4907-A2C1-56231E65906B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37AAF-27F3-4A05-ADD2-B9D7269AB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07D176-8B8F-4684-8437-1FB8A4719E62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2ECF33-2ED7-4D70-836A-8074B3DCA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C5D7E2A-084C-4B36-B923-CBE997479738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DD94B9-C9BD-41F6-A2D8-9D1007FF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2273DF-C83D-402D-85A0-9CB7F916E039}" type="datetimeFigureOut">
              <a:rPr lang="ru-RU"/>
              <a:pPr>
                <a:defRPr/>
              </a:pPr>
              <a:t>27.01.2025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C99428-B39C-42AA-8EFD-BF2A0853F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46" r:id="rId4"/>
    <p:sldLayoutId id="2147483747" r:id="rId5"/>
    <p:sldLayoutId id="2147483754" r:id="rId6"/>
    <p:sldLayoutId id="2147483748" r:id="rId7"/>
    <p:sldLayoutId id="2147483755" r:id="rId8"/>
    <p:sldLayoutId id="2147483756" r:id="rId9"/>
    <p:sldLayoutId id="2147483749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25" y="428625"/>
            <a:ext cx="6886575" cy="43576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285750"/>
            <a:ext cx="7572375" cy="6089650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Всероссийские чтения имени С.И.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Манякина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международным участием «Наследие земли Сибирской»</a:t>
            </a:r>
          </a:p>
          <a:p>
            <a:pPr algn="ctr" eaLnBrk="1" hangingPunct="1"/>
            <a:endParaRPr lang="ru-RU" sz="2000" b="0" dirty="0" smtClean="0">
              <a:latin typeface="Arial" charset="0"/>
              <a:cs typeface="Arial" charset="0"/>
            </a:endParaRPr>
          </a:p>
          <a:p>
            <a:pPr algn="ctr" eaLnBrk="1" hangingPunct="1"/>
            <a:endParaRPr lang="ru-RU" sz="2000" b="0" dirty="0" smtClean="0">
              <a:latin typeface="Arial" charset="0"/>
              <a:cs typeface="Arial" charset="0"/>
            </a:endParaRPr>
          </a:p>
          <a:p>
            <a:pPr algn="ctr" eaLnBrk="1" hangingPunct="1"/>
            <a:r>
              <a:rPr lang="ru-RU" sz="3200" dirty="0" smtClean="0">
                <a:latin typeface="Arial" charset="0"/>
                <a:cs typeface="Arial" charset="0"/>
              </a:rPr>
              <a:t>Тайм – менеджмент в деятельности педагога</a:t>
            </a:r>
          </a:p>
          <a:p>
            <a:pPr algn="ctr" eaLnBrk="1" hangingPunct="1"/>
            <a:endParaRPr lang="ru-RU" sz="3200" b="0" dirty="0" smtClean="0">
              <a:latin typeface="Arial" charset="0"/>
              <a:cs typeface="Arial" charset="0"/>
            </a:endParaRPr>
          </a:p>
          <a:p>
            <a:pPr algn="r" eaLnBrk="1" hangingPunct="1"/>
            <a:r>
              <a:rPr lang="ru-RU" sz="2400" b="0" dirty="0" smtClean="0">
                <a:latin typeface="Arial" charset="0"/>
                <a:cs typeface="Arial" charset="0"/>
              </a:rPr>
              <a:t>выполнила:</a:t>
            </a:r>
          </a:p>
          <a:p>
            <a:pPr algn="r" eaLnBrk="1" hangingPunct="1"/>
            <a:r>
              <a:rPr lang="ru-RU" sz="2400" b="0" dirty="0" smtClean="0">
                <a:latin typeface="Arial" charset="0"/>
                <a:cs typeface="Arial" charset="0"/>
              </a:rPr>
              <a:t>обучающаяся БОУ </a:t>
            </a:r>
            <a:r>
              <a:rPr lang="ru-RU" sz="2400" b="0" dirty="0" smtClean="0">
                <a:latin typeface="Arial" charset="0"/>
                <a:cs typeface="Arial" charset="0"/>
              </a:rPr>
              <a:t>г</a:t>
            </a:r>
            <a:r>
              <a:rPr lang="en-US" sz="2400" b="0">
                <a:latin typeface="Arial" charset="0"/>
                <a:cs typeface="Arial" charset="0"/>
              </a:rPr>
              <a:t>.</a:t>
            </a:r>
            <a:r>
              <a:rPr lang="ru-RU" sz="2400" b="0" smtClean="0">
                <a:latin typeface="Arial" charset="0"/>
                <a:cs typeface="Arial" charset="0"/>
              </a:rPr>
              <a:t> </a:t>
            </a:r>
            <a:r>
              <a:rPr lang="ru-RU" sz="2400" b="0" smtClean="0">
                <a:latin typeface="Arial" charset="0"/>
                <a:cs typeface="Arial" charset="0"/>
              </a:rPr>
              <a:t>Омска</a:t>
            </a:r>
          </a:p>
          <a:p>
            <a:pPr algn="r" eaLnBrk="1" hangingPunct="1"/>
            <a:r>
              <a:rPr lang="ru-RU" sz="2400" b="0" dirty="0" smtClean="0">
                <a:latin typeface="Arial" charset="0"/>
                <a:cs typeface="Arial" charset="0"/>
              </a:rPr>
              <a:t>«Средняя общеобразовательная школа № 82»</a:t>
            </a:r>
          </a:p>
          <a:p>
            <a:pPr algn="r" eaLnBrk="1" hangingPunct="1"/>
            <a:r>
              <a:rPr lang="ru-RU" sz="2400" b="0" dirty="0" smtClean="0">
                <a:latin typeface="Arial" charset="0"/>
                <a:cs typeface="Arial" charset="0"/>
              </a:rPr>
              <a:t>Бойчук Карина</a:t>
            </a:r>
          </a:p>
          <a:p>
            <a:pPr algn="r" eaLnBrk="1" hangingPunct="1"/>
            <a:endParaRPr lang="ru-RU" sz="2400" b="0" dirty="0" smtClean="0">
              <a:latin typeface="Arial" charset="0"/>
              <a:cs typeface="Arial" charset="0"/>
            </a:endParaRPr>
          </a:p>
          <a:p>
            <a:pPr algn="ctr" eaLnBrk="1" hangingPunct="1"/>
            <a:r>
              <a:rPr lang="ru-RU" sz="2400" b="0" dirty="0" smtClean="0">
                <a:latin typeface="Arial" charset="0"/>
                <a:cs typeface="Arial" charset="0"/>
              </a:rPr>
              <a:t>ОМСК, 2024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ДАННЫЕ СОЦИОЛОГИЧЕСКОГО ОПРОСА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08000" y="1336675"/>
          <a:ext cx="7366000" cy="508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692150"/>
            <a:ext cx="8229600" cy="5616575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 </a:t>
            </a:r>
            <a:endParaRPr lang="ru-RU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3"/>
              <a:defRPr/>
            </a:pPr>
            <a:endParaRPr lang="ru-RU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AutoNum type="arabicPeriod" startAt="3"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00125" y="200025"/>
          <a:ext cx="7143749" cy="645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onstructorus.ru/wp-content/uploads/2014/02/%D0%9C%D0%B5%D1%82%D0%BE%D0%B4%D1%8B-%D1%82%D0%B0%D0%B9%D0%BC-%D0%BC%D0%B5%D0%BD%D0%B5%D0%B4%D0%B6%D0%BC%D0%B5%D0%BD%D1%82%D0%B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3357563"/>
            <a:ext cx="3240088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750" y="476250"/>
            <a:ext cx="8172450" cy="5905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800" i="1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428625" y="928688"/>
            <a:ext cx="7572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/>
              <a:t>Объект исследования: </a:t>
            </a:r>
            <a:r>
              <a:rPr lang="ru-RU" sz="2400"/>
              <a:t>тайм-менеджмент в деятельности педагога</a:t>
            </a:r>
          </a:p>
          <a:p>
            <a:endParaRPr lang="ru-RU" sz="2400" b="1"/>
          </a:p>
          <a:p>
            <a:endParaRPr lang="ru-RU" sz="2400" b="1"/>
          </a:p>
          <a:p>
            <a:endParaRPr lang="ru-RU" sz="2400" b="1"/>
          </a:p>
          <a:p>
            <a:pPr algn="just"/>
            <a:r>
              <a:rPr lang="ru-RU" sz="2400" b="1"/>
              <a:t>Предмет исследования: </a:t>
            </a:r>
            <a:r>
              <a:rPr lang="ru-RU" sz="2400"/>
              <a:t>основные инструменты тайм-менеджмента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714375"/>
            <a:ext cx="8172450" cy="56673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определить значимость метода тайм-менеджмент для повышения продуктивности педагогов.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Определить особенности педагогической деятельности;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Познакомиться и раскрыть сущность основных методик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тайм-менеджмента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Выяснить причины нехватки времени у большинства современных педагогов;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Разработать рекомендации, направленные на рациональное использование времени для педагогов.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5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39750" y="549275"/>
            <a:ext cx="8229600" cy="4856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C00000"/>
                </a:solidFill>
              </a:rPr>
              <a:t>   </a:t>
            </a:r>
            <a:endParaRPr lang="ru-RU" smtClean="0"/>
          </a:p>
          <a:p>
            <a:pPr eaLnBrk="1" hangingPunct="1"/>
            <a:r>
              <a:rPr lang="ru-RU" b="1" i="1" smtClean="0">
                <a:latin typeface="Arial" charset="0"/>
                <a:cs typeface="Arial" charset="0"/>
              </a:rPr>
              <a:t>Тайм</a:t>
            </a:r>
            <a:r>
              <a:rPr lang="ru-RU" i="1" smtClean="0">
                <a:latin typeface="Arial" charset="0"/>
                <a:cs typeface="Arial" charset="0"/>
              </a:rPr>
              <a:t>-</a:t>
            </a:r>
            <a:r>
              <a:rPr lang="ru-RU" b="1" i="1" smtClean="0">
                <a:latin typeface="Arial" charset="0"/>
                <a:cs typeface="Arial" charset="0"/>
              </a:rPr>
              <a:t>менеджмент</a:t>
            </a:r>
            <a:r>
              <a:rPr lang="ru-RU" i="1" smtClean="0">
                <a:latin typeface="Arial" charset="0"/>
                <a:cs typeface="Arial" charset="0"/>
              </a:rPr>
              <a:t> в переводе с английского означает «управление временем»</a:t>
            </a:r>
            <a:endParaRPr lang="en-US" i="1" smtClean="0">
              <a:latin typeface="Arial" charset="0"/>
              <a:cs typeface="Arial" charset="0"/>
            </a:endParaRPr>
          </a:p>
          <a:p>
            <a:pPr eaLnBrk="1" hangingPunct="1"/>
            <a:endParaRPr lang="ru-RU" i="1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Тайм</a:t>
            </a:r>
            <a:r>
              <a:rPr lang="en-US" b="1" smtClean="0">
                <a:solidFill>
                  <a:srgbClr val="C00000"/>
                </a:solidFill>
                <a:latin typeface="Arial" charset="0"/>
                <a:cs typeface="Arial" charset="0"/>
              </a:rPr>
              <a:t>-</a:t>
            </a: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менеджмент</a:t>
            </a:r>
            <a:r>
              <a:rPr lang="ru-RU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b="1" smtClean="0">
                <a:latin typeface="Arial" charset="0"/>
                <a:cs typeface="Arial" charset="0"/>
              </a:rPr>
              <a:t> (time management, организация времени)</a:t>
            </a:r>
            <a:r>
              <a:rPr lang="ru-RU" smtClean="0">
                <a:latin typeface="Arial" charset="0"/>
                <a:cs typeface="Arial" charset="0"/>
              </a:rPr>
              <a:t> - это технология организации времени и повышения эффективности его использования.</a:t>
            </a:r>
            <a:endParaRPr lang="en-US" smtClean="0">
              <a:latin typeface="Arial" charset="0"/>
              <a:cs typeface="Arial" charset="0"/>
            </a:endParaRPr>
          </a:p>
          <a:p>
            <a:pPr eaLnBrk="1" hangingPunct="1"/>
            <a:endParaRPr lang="en-US" smtClean="0">
              <a:latin typeface="Arial" charset="0"/>
              <a:cs typeface="Arial" charset="0"/>
            </a:endParaRPr>
          </a:p>
          <a:p>
            <a:pPr algn="r" eaLnBrk="1" hangingPunct="1"/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Тайм</a:t>
            </a:r>
            <a:r>
              <a:rPr lang="en-US" b="1" smtClean="0">
                <a:solidFill>
                  <a:srgbClr val="C00000"/>
                </a:solidFill>
                <a:latin typeface="Arial" charset="0"/>
                <a:cs typeface="Arial" charset="0"/>
              </a:rPr>
              <a:t>-</a:t>
            </a: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менеджмент </a:t>
            </a:r>
            <a:r>
              <a:rPr lang="ru-RU" smtClean="0">
                <a:latin typeface="Arial" charset="0"/>
                <a:cs typeface="Arial" charset="0"/>
              </a:rPr>
              <a:t>–</a:t>
            </a:r>
            <a:endParaRPr lang="en-US" smtClean="0">
              <a:latin typeface="Arial" charset="0"/>
              <a:cs typeface="Arial" charset="0"/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en-US" smtClean="0">
                <a:latin typeface="Arial" charset="0"/>
                <a:cs typeface="Arial" charset="0"/>
              </a:rPr>
              <a:t>  </a:t>
            </a:r>
            <a:r>
              <a:rPr lang="ru-RU" smtClean="0">
                <a:latin typeface="Arial" charset="0"/>
                <a:cs typeface="Arial" charset="0"/>
              </a:rPr>
              <a:t> искусство эффективной </a:t>
            </a:r>
            <a:endParaRPr lang="en-US" smtClean="0">
              <a:latin typeface="Arial" charset="0"/>
              <a:cs typeface="Arial" charset="0"/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en-US" smtClean="0">
                <a:latin typeface="Arial" charset="0"/>
                <a:cs typeface="Arial" charset="0"/>
              </a:rPr>
              <a:t>   </a:t>
            </a:r>
            <a:r>
              <a:rPr lang="ru-RU" smtClean="0">
                <a:latin typeface="Arial" charset="0"/>
                <a:cs typeface="Arial" charset="0"/>
              </a:rPr>
              <a:t>организации времени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6389" name="Picture 2" descr="http://www.deti-club.ru/wp-content/uploads/2014/12/620x396xtime.jpg.pagespeed.ic.R4HTEtFYR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51338"/>
            <a:ext cx="39243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260350"/>
            <a:ext cx="8497888" cy="17732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настоящее время предъявляются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высокие требования к профессиональным качествам педагогов 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максимум работоспособности и умения быстро адаптироваться в современных условиях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2492375"/>
            <a:ext cx="8497888" cy="15128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Одна из ключевых проблем в осуществлении  профессиональной деятельности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отсутствие времени и трудности в его эффективном распределении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140200" y="2060575"/>
            <a:ext cx="503238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825" y="4437063"/>
            <a:ext cx="8497888" cy="15843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Поэтому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 правильно и рационально организовывать  свое рабочее время и личное время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достижения целей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284663" y="4005263"/>
            <a:ext cx="503237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7885113" cy="9080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Техника  тайм менеджмента для расстановки приоритетов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23850" y="1052513"/>
            <a:ext cx="8229600" cy="36718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latin typeface="Arial" charset="0"/>
                <a:cs typeface="Arial" charset="0"/>
              </a:rPr>
              <a:t>Метод Эйзенхауэра </a:t>
            </a:r>
            <a:r>
              <a:rPr lang="ru-RU" i="1" smtClean="0">
                <a:latin typeface="Arial" charset="0"/>
                <a:cs typeface="Arial" charset="0"/>
              </a:rPr>
              <a:t>(</a:t>
            </a:r>
            <a:r>
              <a:rPr lang="ru-RU" smtClean="0">
                <a:latin typeface="Arial" charset="0"/>
                <a:cs typeface="Arial" charset="0"/>
              </a:rPr>
              <a:t>считается, что именно 34 президент США </a:t>
            </a:r>
            <a:r>
              <a:rPr lang="ru-RU" b="1" smtClean="0">
                <a:latin typeface="Arial" charset="0"/>
                <a:cs typeface="Arial" charset="0"/>
              </a:rPr>
              <a:t>Дуайт Эйзенхауэр</a:t>
            </a:r>
            <a:r>
              <a:rPr lang="ru-RU" smtClean="0">
                <a:latin typeface="Arial" charset="0"/>
                <a:cs typeface="Arial" charset="0"/>
              </a:rPr>
              <a:t> предложил ее и сделал стандартом своей работы</a:t>
            </a:r>
            <a:r>
              <a:rPr lang="ru-RU" i="1" smtClean="0">
                <a:latin typeface="Arial" charset="0"/>
                <a:cs typeface="Arial" charset="0"/>
              </a:rPr>
              <a:t>)</a:t>
            </a:r>
            <a:endParaRPr lang="en-US" i="1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b="1" i="1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  <a:cs typeface="Arial" charset="0"/>
              </a:rPr>
              <a:t>!!!Использование  данной техники позволяет </a:t>
            </a:r>
            <a:r>
              <a:rPr lang="ru-RU" i="1" smtClean="0">
                <a:solidFill>
                  <a:srgbClr val="C00000"/>
                </a:solidFill>
                <a:latin typeface="Arial" charset="0"/>
                <a:cs typeface="Arial" charset="0"/>
              </a:rPr>
              <a:t>выделить важные и существенные дела и решить, что делать с остальными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i="1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7413" name="Picture 4" descr="http://www.myfilofax.ru/wp-content/uploads/2010/10/Matr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4508500"/>
            <a:ext cx="59055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8229600" cy="52562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Планирование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ru-RU" smtClean="0">
                <a:latin typeface="Arial" charset="0"/>
                <a:cs typeface="Arial" charset="0"/>
              </a:rPr>
              <a:t>Если Вы наметили цель, и убедились, что она действительно важна - надо начинать действовать. </a:t>
            </a:r>
          </a:p>
          <a:p>
            <a:pPr algn="just" eaLnBrk="1" hangingPunct="1"/>
            <a:r>
              <a:rPr lang="ru-RU" smtClean="0">
                <a:latin typeface="Arial" charset="0"/>
                <a:cs typeface="Arial" charset="0"/>
              </a:rPr>
              <a:t>Но не вслепую - а проработав эффективный план, чтобы тратить ресурсы (время, силы, деньги) именно на то, на что нужно, и в правильный момент. </a:t>
            </a:r>
          </a:p>
          <a:p>
            <a:pPr algn="just" eaLnBrk="1" hangingPunct="1"/>
            <a:r>
              <a:rPr lang="ru-RU" smtClean="0">
                <a:latin typeface="Arial" charset="0"/>
                <a:cs typeface="Arial" charset="0"/>
              </a:rPr>
              <a:t>Преподаватель в своей профессиональной деятельности постоянно сталкивается с планированием.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u="sng" smtClean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8436" name="Picture 2" descr="http://profilaktika.tomsk.ru/wp-content/uploads/2015/02/%D1%82%D0%B0%D0%B9%D0%BC%D0%BC%D0%B5%D0%BD%D0%B5%D0%B4%D0%B6%D0%BC%D0%B5%D0%BD%D1%8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225" y="0"/>
            <a:ext cx="23907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ohod-onlin.ru/wp-content/uploads/2015/06/d743980ad205b434efc9bd4f46b89f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141663"/>
            <a:ext cx="3532188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539750" y="260350"/>
            <a:ext cx="8229600" cy="54721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  <a:latin typeface="Arial" charset="0"/>
                <a:cs typeface="Arial" charset="0"/>
              </a:rPr>
              <a:t>Примерный режим дня современного педагога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72113" y="6426200"/>
            <a:ext cx="3671887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928688"/>
          <a:ext cx="800105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Подъем и утренние процедуры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Подготовка к занятиям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Проведение занятий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Проверка работ учеников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Встреча с коллегами и администрацией</a:t>
                      </a:r>
                    </a:p>
                    <a:p>
                      <a:endParaRPr lang="ru-RU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Участие в профессиональных мероприятиях</a:t>
                      </a:r>
                    </a:p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Время для отдыха и саморазвития</a:t>
                      </a:r>
                    </a:p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Работа над исследовательскими проектами</a:t>
                      </a:r>
                    </a:p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Заполнение документации и отчетов</a:t>
                      </a:r>
                      <a:endParaRPr lang="ru-RU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nnasavchenkova.ru/blog/wp-content/uploads/2011/02/melkie-de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643438"/>
            <a:ext cx="34639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569325" cy="41036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Классификация дел</a:t>
            </a:r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1714500"/>
            <a:ext cx="2746375" cy="3000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00B05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Дела «Лягушки»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(любое занятие, которое </a:t>
            </a: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совсем не хочется делать, но рано или поздно выполнить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его необходимо)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785938"/>
            <a:ext cx="2928937" cy="2857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Дела «Слоны»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(дела, выполнение которых пугает от большого объема,  Вы не знаете, как к ним подступиться и с чего начать)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214438"/>
            <a:ext cx="504825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786438" y="1285875"/>
            <a:ext cx="504825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867400" y="6426200"/>
            <a:ext cx="3276600" cy="431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21513" name="Picture 4" descr="http://annasavchenkova.ru/blog/wp-content/uploads/2011/03/hod-slon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4643438"/>
            <a:ext cx="3432175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Эркер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Эркер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307</TotalTime>
  <Words>330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Schoolbook</vt:lpstr>
      <vt:lpstr>Times New Roman</vt:lpstr>
      <vt:lpstr>Wingdings</vt:lpstr>
      <vt:lpstr>Wingdings 2</vt:lpstr>
      <vt:lpstr>Эркер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Техника  тайм менеджмента для расстановки приоритетов</vt:lpstr>
      <vt:lpstr>Презентация PowerPoint</vt:lpstr>
      <vt:lpstr>Презентация PowerPoint</vt:lpstr>
      <vt:lpstr>Классификация дел       </vt:lpstr>
      <vt:lpstr>ДАННЫЕ СОЦИОЛОГИЧЕСКОГО ОПРОСА</vt:lpstr>
      <vt:lpstr>   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Тайм – менеджмент современного педагога</dc:title>
  <dc:creator>пользователь</dc:creator>
  <cp:lastModifiedBy>Олеся</cp:lastModifiedBy>
  <cp:revision>33</cp:revision>
  <dcterms:created xsi:type="dcterms:W3CDTF">2016-01-18T09:03:43Z</dcterms:created>
  <dcterms:modified xsi:type="dcterms:W3CDTF">2025-01-27T04:30:42Z</dcterms:modified>
</cp:coreProperties>
</file>